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C9F44-5DCF-4554-A75D-D75A0A38EA8F}" type="datetimeFigureOut">
              <a:rPr lang="sv-SE" smtClean="0"/>
              <a:t>2010-06-22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E4433-6F1E-4BD6-AC0F-FD204C443668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4433-6F1E-4BD6-AC0F-FD204C443668}" type="slidenum">
              <a:rPr lang="sv-SE" smtClean="0"/>
              <a:t>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B02-C266-425F-BEFD-3466B9B9E513}" type="datetimeFigureOut">
              <a:rPr lang="fi-FI" smtClean="0"/>
              <a:pPr/>
              <a:t>22.6.2010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1A3F-BE86-4DBD-8DDE-7B0DACBDD99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B02-C266-425F-BEFD-3466B9B9E513}" type="datetimeFigureOut">
              <a:rPr lang="fi-FI" smtClean="0"/>
              <a:pPr/>
              <a:t>22.6.2010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1A3F-BE86-4DBD-8DDE-7B0DACBDD99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B02-C266-425F-BEFD-3466B9B9E513}" type="datetimeFigureOut">
              <a:rPr lang="fi-FI" smtClean="0"/>
              <a:pPr/>
              <a:t>22.6.2010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1A3F-BE86-4DBD-8DDE-7B0DACBDD99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B02-C266-425F-BEFD-3466B9B9E513}" type="datetimeFigureOut">
              <a:rPr lang="fi-FI" smtClean="0"/>
              <a:pPr/>
              <a:t>22.6.2010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1A3F-BE86-4DBD-8DDE-7B0DACBDD99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B02-C266-425F-BEFD-3466B9B9E513}" type="datetimeFigureOut">
              <a:rPr lang="fi-FI" smtClean="0"/>
              <a:pPr/>
              <a:t>22.6.2010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1A3F-BE86-4DBD-8DDE-7B0DACBDD99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B02-C266-425F-BEFD-3466B9B9E513}" type="datetimeFigureOut">
              <a:rPr lang="fi-FI" smtClean="0"/>
              <a:pPr/>
              <a:t>22.6.2010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1A3F-BE86-4DBD-8DDE-7B0DACBDD99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B02-C266-425F-BEFD-3466B9B9E513}" type="datetimeFigureOut">
              <a:rPr lang="fi-FI" smtClean="0"/>
              <a:pPr/>
              <a:t>22.6.2010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1A3F-BE86-4DBD-8DDE-7B0DACBDD99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B02-C266-425F-BEFD-3466B9B9E513}" type="datetimeFigureOut">
              <a:rPr lang="fi-FI" smtClean="0"/>
              <a:pPr/>
              <a:t>22.6.2010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1A3F-BE86-4DBD-8DDE-7B0DACBDD99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B02-C266-425F-BEFD-3466B9B9E513}" type="datetimeFigureOut">
              <a:rPr lang="fi-FI" smtClean="0"/>
              <a:pPr/>
              <a:t>22.6.2010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1A3F-BE86-4DBD-8DDE-7B0DACBDD99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B02-C266-425F-BEFD-3466B9B9E513}" type="datetimeFigureOut">
              <a:rPr lang="fi-FI" smtClean="0"/>
              <a:pPr/>
              <a:t>22.6.2010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1A3F-BE86-4DBD-8DDE-7B0DACBDD99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B02-C266-425F-BEFD-3466B9B9E513}" type="datetimeFigureOut">
              <a:rPr lang="fi-FI" smtClean="0"/>
              <a:pPr/>
              <a:t>22.6.2010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1A3F-BE86-4DBD-8DDE-7B0DACBDD99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8B02-C266-425F-BEFD-3466B9B9E513}" type="datetimeFigureOut">
              <a:rPr lang="fi-FI" smtClean="0"/>
              <a:pPr/>
              <a:t>22.6.2010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11A3F-BE86-4DBD-8DDE-7B0DACBDD99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FIT FOR LIFE 31.5 -1.6 2010</a:t>
            </a:r>
            <a:br>
              <a:rPr lang="fi-FI" sz="3200" dirty="0" smtClean="0"/>
            </a:br>
            <a:r>
              <a:rPr lang="fi-FI" sz="3200" dirty="0" smtClean="0"/>
              <a:t>MATTLIDENS SKOLA</a:t>
            </a: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I </a:t>
            </a:r>
            <a:r>
              <a:rPr lang="fi-FI" dirty="0" err="1" smtClean="0"/>
              <a:t>två</a:t>
            </a:r>
            <a:r>
              <a:rPr lang="fi-FI" dirty="0" smtClean="0"/>
              <a:t> </a:t>
            </a:r>
            <a:r>
              <a:rPr lang="fi-FI" dirty="0" err="1" smtClean="0"/>
              <a:t>dagars</a:t>
            </a:r>
            <a:r>
              <a:rPr lang="fi-FI" dirty="0" smtClean="0"/>
              <a:t> </a:t>
            </a:r>
            <a:r>
              <a:rPr lang="fi-FI" dirty="0" err="1" smtClean="0"/>
              <a:t>tid</a:t>
            </a:r>
            <a:r>
              <a:rPr lang="fi-FI" dirty="0" smtClean="0"/>
              <a:t> </a:t>
            </a:r>
            <a:r>
              <a:rPr lang="fi-FI" dirty="0" err="1" smtClean="0"/>
              <a:t>fick</a:t>
            </a:r>
            <a:r>
              <a:rPr lang="fi-FI" dirty="0" smtClean="0"/>
              <a:t> </a:t>
            </a:r>
            <a:r>
              <a:rPr lang="fi-FI" dirty="0" err="1" smtClean="0"/>
              <a:t>eleverna</a:t>
            </a:r>
            <a:r>
              <a:rPr lang="fi-FI" dirty="0" smtClean="0"/>
              <a:t> i  </a:t>
            </a:r>
            <a:r>
              <a:rPr lang="fi-FI" dirty="0" err="1" smtClean="0"/>
              <a:t>årskurs</a:t>
            </a:r>
            <a:r>
              <a:rPr lang="fi-FI" dirty="0" smtClean="0"/>
              <a:t> </a:t>
            </a:r>
            <a:r>
              <a:rPr lang="fi-FI" dirty="0" err="1" smtClean="0"/>
              <a:t>nio</a:t>
            </a:r>
            <a:r>
              <a:rPr lang="fi-FI" dirty="0" smtClean="0"/>
              <a:t> i </a:t>
            </a:r>
            <a:r>
              <a:rPr lang="fi-FI" dirty="0" err="1" smtClean="0"/>
              <a:t>Mattlidens</a:t>
            </a:r>
            <a:r>
              <a:rPr lang="fi-FI" dirty="0" smtClean="0"/>
              <a:t> </a:t>
            </a:r>
            <a:r>
              <a:rPr lang="fi-FI" dirty="0" err="1" smtClean="0"/>
              <a:t>skola</a:t>
            </a:r>
            <a:r>
              <a:rPr lang="fi-FI" dirty="0" smtClean="0"/>
              <a:t> en </a:t>
            </a:r>
            <a:r>
              <a:rPr lang="fi-FI" dirty="0" err="1" smtClean="0"/>
              <a:t>möjlighet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lära</a:t>
            </a:r>
            <a:r>
              <a:rPr lang="fi-FI" dirty="0" smtClean="0"/>
              <a:t> </a:t>
            </a:r>
            <a:r>
              <a:rPr lang="fi-FI" dirty="0" err="1" smtClean="0"/>
              <a:t>sig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livräddning</a:t>
            </a:r>
            <a:r>
              <a:rPr lang="fi-FI" dirty="0" smtClean="0"/>
              <a:t>, </a:t>
            </a:r>
            <a:r>
              <a:rPr lang="fi-FI" dirty="0" err="1" smtClean="0"/>
              <a:t>brandsläckning</a:t>
            </a:r>
            <a:r>
              <a:rPr lang="fi-FI" dirty="0" smtClean="0"/>
              <a:t> </a:t>
            </a:r>
            <a:r>
              <a:rPr lang="fi-FI" dirty="0" err="1" smtClean="0"/>
              <a:t>samt</a:t>
            </a:r>
            <a:r>
              <a:rPr lang="fi-FI" dirty="0" smtClean="0"/>
              <a:t> </a:t>
            </a:r>
            <a:r>
              <a:rPr lang="fi-FI" dirty="0" err="1" smtClean="0"/>
              <a:t>första</a:t>
            </a:r>
            <a:r>
              <a:rPr lang="fi-FI" dirty="0" smtClean="0"/>
              <a:t> </a:t>
            </a:r>
            <a:r>
              <a:rPr lang="fi-FI" dirty="0" err="1" smtClean="0"/>
              <a:t>hjälp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Ledarna</a:t>
            </a:r>
            <a:r>
              <a:rPr lang="fi-FI" dirty="0" smtClean="0"/>
              <a:t> för </a:t>
            </a:r>
            <a:r>
              <a:rPr lang="fi-FI" dirty="0" err="1" smtClean="0"/>
              <a:t>samtliga</a:t>
            </a:r>
            <a:r>
              <a:rPr lang="fi-FI" dirty="0" smtClean="0"/>
              <a:t> </a:t>
            </a:r>
            <a:r>
              <a:rPr lang="fi-FI" dirty="0" err="1" smtClean="0"/>
              <a:t>stationer</a:t>
            </a:r>
            <a:r>
              <a:rPr lang="fi-FI" dirty="0" smtClean="0"/>
              <a:t> </a:t>
            </a:r>
            <a:r>
              <a:rPr lang="fi-FI" dirty="0" err="1" smtClean="0"/>
              <a:t>var</a:t>
            </a:r>
            <a:r>
              <a:rPr lang="fi-FI" dirty="0" smtClean="0"/>
              <a:t> </a:t>
            </a:r>
            <a:r>
              <a:rPr lang="fi-FI" dirty="0" err="1" smtClean="0"/>
              <a:t>kunniga</a:t>
            </a:r>
            <a:r>
              <a:rPr lang="fi-FI" dirty="0"/>
              <a:t> </a:t>
            </a:r>
            <a:r>
              <a:rPr lang="fi-FI" dirty="0" err="1" smtClean="0"/>
              <a:t>proffs</a:t>
            </a:r>
            <a:r>
              <a:rPr lang="fi-FI" dirty="0" smtClean="0"/>
              <a:t> </a:t>
            </a:r>
            <a:r>
              <a:rPr lang="fi-FI" dirty="0" err="1" smtClean="0"/>
              <a:t>vilket</a:t>
            </a:r>
            <a:r>
              <a:rPr lang="fi-FI" dirty="0" smtClean="0"/>
              <a:t> </a:t>
            </a:r>
            <a:r>
              <a:rPr lang="fi-FI" dirty="0" err="1" smtClean="0"/>
              <a:t>gjorde</a:t>
            </a:r>
            <a:r>
              <a:rPr lang="fi-FI" dirty="0" smtClean="0"/>
              <a:t> </a:t>
            </a:r>
            <a:r>
              <a:rPr lang="fi-FI" dirty="0" err="1" smtClean="0"/>
              <a:t>projektet</a:t>
            </a:r>
            <a:r>
              <a:rPr lang="fi-FI" dirty="0" smtClean="0"/>
              <a:t> </a:t>
            </a:r>
            <a:r>
              <a:rPr lang="fi-FI" dirty="0" err="1" smtClean="0"/>
              <a:t>lyckat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lärorikt</a:t>
            </a:r>
            <a:r>
              <a:rPr lang="fi-FI" dirty="0" smtClean="0"/>
              <a:t>.  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Första</a:t>
            </a:r>
            <a:r>
              <a:rPr lang="fi-FI" dirty="0" smtClean="0"/>
              <a:t> </a:t>
            </a:r>
            <a:r>
              <a:rPr lang="fi-FI" dirty="0" err="1" smtClean="0"/>
              <a:t>hjälp</a:t>
            </a:r>
            <a:endParaRPr lang="fi-FI" dirty="0"/>
          </a:p>
        </p:txBody>
      </p:sp>
      <p:pic>
        <p:nvPicPr>
          <p:cNvPr id="5" name="Sisällön paikkamerkki 4" descr="li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4142"/>
            <a:ext cx="4038600" cy="2678079"/>
          </a:xfrm>
        </p:spPr>
      </p:pic>
      <p:pic>
        <p:nvPicPr>
          <p:cNvPr id="6" name="Sisällön paikkamerkki 5" descr="liv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4142"/>
            <a:ext cx="4038600" cy="267807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liv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4142"/>
            <a:ext cx="4038600" cy="2678079"/>
          </a:xfrm>
        </p:spPr>
      </p:pic>
      <p:pic>
        <p:nvPicPr>
          <p:cNvPr id="6" name="Sisällön paikkamerkki 5" descr="liv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6870" y="1600200"/>
            <a:ext cx="300125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liv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4142"/>
            <a:ext cx="4038600" cy="2678079"/>
          </a:xfrm>
        </p:spPr>
      </p:pic>
      <p:pic>
        <p:nvPicPr>
          <p:cNvPr id="6" name="Sisällön paikkamerkki 5" descr="liv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4142"/>
            <a:ext cx="4038600" cy="267807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liv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4142"/>
            <a:ext cx="4038600" cy="2678079"/>
          </a:xfrm>
        </p:spPr>
      </p:pic>
      <p:pic>
        <p:nvPicPr>
          <p:cNvPr id="6" name="Sisällön paikkamerkki 5" descr="liv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4142"/>
            <a:ext cx="4038600" cy="267807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liv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4142"/>
            <a:ext cx="4038600" cy="2678079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323529" y="764704"/>
            <a:ext cx="842493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Comment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”I </a:t>
            </a:r>
            <a:r>
              <a:rPr lang="fi-FI" dirty="0" err="1" smtClean="0"/>
              <a:t>learned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”.</a:t>
            </a:r>
          </a:p>
          <a:p>
            <a:r>
              <a:rPr lang="fi-FI" dirty="0" smtClean="0"/>
              <a:t>”Johanna </a:t>
            </a:r>
            <a:r>
              <a:rPr lang="fi-FI" dirty="0" err="1" smtClean="0"/>
              <a:t>was</a:t>
            </a:r>
            <a:r>
              <a:rPr lang="fi-FI" dirty="0" smtClean="0"/>
              <a:t> a </a:t>
            </a:r>
            <a:r>
              <a:rPr lang="fi-FI" dirty="0" err="1" smtClean="0"/>
              <a:t>great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learned</a:t>
            </a:r>
            <a:r>
              <a:rPr lang="fi-FI" dirty="0" smtClean="0"/>
              <a:t> to </a:t>
            </a:r>
            <a:r>
              <a:rPr lang="fi-FI" dirty="0" err="1" smtClean="0"/>
              <a:t>save</a:t>
            </a:r>
            <a:r>
              <a:rPr lang="fi-FI" dirty="0" smtClean="0"/>
              <a:t> </a:t>
            </a:r>
            <a:r>
              <a:rPr lang="fi-FI" dirty="0" err="1" smtClean="0"/>
              <a:t>peoples</a:t>
            </a:r>
            <a:r>
              <a:rPr lang="fi-FI" dirty="0" smtClean="0"/>
              <a:t> </a:t>
            </a:r>
            <a:r>
              <a:rPr lang="fi-FI" dirty="0" err="1" smtClean="0"/>
              <a:t>lives</a:t>
            </a:r>
            <a:r>
              <a:rPr lang="fi-FI" dirty="0" smtClean="0"/>
              <a:t>.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nice</a:t>
            </a:r>
            <a:r>
              <a:rPr lang="fi-FI" dirty="0" smtClean="0"/>
              <a:t> and </a:t>
            </a:r>
            <a:r>
              <a:rPr lang="fi-FI" dirty="0" err="1" smtClean="0"/>
              <a:t>it`s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 to </a:t>
            </a:r>
            <a:r>
              <a:rPr lang="fi-FI" dirty="0" err="1" smtClean="0"/>
              <a:t>know</a:t>
            </a:r>
            <a:r>
              <a:rPr lang="fi-FI" dirty="0" smtClean="0"/>
              <a:t> </a:t>
            </a:r>
            <a:r>
              <a:rPr lang="fi-FI" dirty="0" err="1" smtClean="0"/>
              <a:t>those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Pretty</a:t>
            </a:r>
            <a:r>
              <a:rPr lang="fi-FI" dirty="0" smtClean="0"/>
              <a:t> </a:t>
            </a:r>
            <a:r>
              <a:rPr lang="fi-FI" dirty="0" err="1" smtClean="0"/>
              <a:t>obvious</a:t>
            </a:r>
            <a:r>
              <a:rPr lang="fi-FI" dirty="0" smtClean="0"/>
              <a:t> and </a:t>
            </a:r>
            <a:r>
              <a:rPr lang="fi-FI" dirty="0" err="1" smtClean="0"/>
              <a:t>repetitive</a:t>
            </a:r>
            <a:r>
              <a:rPr lang="fi-FI" dirty="0" smtClean="0"/>
              <a:t>, I </a:t>
            </a:r>
            <a:r>
              <a:rPr lang="fi-FI" dirty="0" err="1" smtClean="0"/>
              <a:t>didn´t</a:t>
            </a:r>
            <a:r>
              <a:rPr lang="fi-FI" dirty="0" smtClean="0"/>
              <a:t> </a:t>
            </a:r>
            <a:r>
              <a:rPr lang="fi-FI" dirty="0" err="1" smtClean="0"/>
              <a:t>learn</a:t>
            </a:r>
            <a:r>
              <a:rPr lang="fi-FI" dirty="0" smtClean="0"/>
              <a:t> </a:t>
            </a:r>
            <a:r>
              <a:rPr lang="fi-FI" dirty="0" err="1" smtClean="0"/>
              <a:t>anything</a:t>
            </a:r>
            <a:r>
              <a:rPr lang="fi-FI" dirty="0" smtClean="0"/>
              <a:t> new </a:t>
            </a:r>
            <a:r>
              <a:rPr lang="fi-FI" dirty="0" err="1" smtClean="0"/>
              <a:t>really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 ”I </a:t>
            </a:r>
            <a:r>
              <a:rPr lang="fi-FI" dirty="0" err="1" smtClean="0"/>
              <a:t>think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r>
              <a:rPr lang="fi-FI" dirty="0" smtClean="0"/>
              <a:t> to </a:t>
            </a:r>
            <a:r>
              <a:rPr lang="fi-FI" dirty="0" err="1" smtClean="0"/>
              <a:t>learn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r>
              <a:rPr lang="fi-FI" dirty="0" smtClean="0"/>
              <a:t> –</a:t>
            </a:r>
            <a:r>
              <a:rPr lang="fi-FI" dirty="0" err="1" smtClean="0"/>
              <a:t>aid</a:t>
            </a:r>
            <a:r>
              <a:rPr lang="fi-FI" dirty="0" smtClean="0"/>
              <a:t> and </a:t>
            </a:r>
            <a:r>
              <a:rPr lang="fi-FI" dirty="0" err="1" smtClean="0"/>
              <a:t>what</a:t>
            </a:r>
            <a:r>
              <a:rPr lang="fi-FI" dirty="0" smtClean="0"/>
              <a:t> to </a:t>
            </a:r>
            <a:r>
              <a:rPr lang="fi-FI" dirty="0" err="1" smtClean="0"/>
              <a:t>do</a:t>
            </a:r>
            <a:r>
              <a:rPr lang="fi-FI" dirty="0" smtClean="0"/>
              <a:t> in case of </a:t>
            </a:r>
            <a:r>
              <a:rPr lang="fi-FI" dirty="0" err="1" smtClean="0"/>
              <a:t>fire</a:t>
            </a:r>
            <a:r>
              <a:rPr lang="fi-FI" dirty="0" smtClean="0"/>
              <a:t>. And </a:t>
            </a:r>
            <a:r>
              <a:rPr lang="fi-FI" dirty="0" err="1" smtClean="0"/>
              <a:t>we</a:t>
            </a:r>
            <a:endParaRPr lang="fi-FI" dirty="0" smtClean="0"/>
          </a:p>
          <a:p>
            <a:r>
              <a:rPr lang="fi-FI" dirty="0" smtClean="0"/>
              <a:t> </a:t>
            </a:r>
            <a:r>
              <a:rPr lang="fi-FI" dirty="0" err="1" smtClean="0"/>
              <a:t>had</a:t>
            </a:r>
            <a:r>
              <a:rPr lang="fi-FI" dirty="0" smtClean="0"/>
              <a:t> </a:t>
            </a:r>
            <a:r>
              <a:rPr lang="fi-FI" dirty="0" err="1" smtClean="0"/>
              <a:t>professional</a:t>
            </a:r>
            <a:r>
              <a:rPr lang="fi-FI" dirty="0" smtClean="0"/>
              <a:t> </a:t>
            </a:r>
            <a:r>
              <a:rPr lang="fi-FI" dirty="0" err="1" smtClean="0"/>
              <a:t>teachers</a:t>
            </a:r>
            <a:r>
              <a:rPr lang="fi-FI" dirty="0" smtClean="0"/>
              <a:t>. </a:t>
            </a:r>
            <a:r>
              <a:rPr lang="fi-FI" dirty="0" err="1" smtClean="0"/>
              <a:t>That</a:t>
            </a:r>
            <a:r>
              <a:rPr lang="fi-FI" dirty="0" smtClean="0"/>
              <a:t> is </a:t>
            </a:r>
            <a:r>
              <a:rPr lang="fi-FI" dirty="0" err="1" smtClean="0"/>
              <a:t>good</a:t>
            </a:r>
            <a:r>
              <a:rPr lang="fi-FI" dirty="0" smtClean="0"/>
              <a:t>”.</a:t>
            </a:r>
          </a:p>
          <a:p>
            <a:r>
              <a:rPr lang="fi-FI" dirty="0" smtClean="0"/>
              <a:t>”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interesting</a:t>
            </a:r>
            <a:r>
              <a:rPr lang="fi-FI" dirty="0" smtClean="0"/>
              <a:t> and I </a:t>
            </a:r>
            <a:r>
              <a:rPr lang="fi-FI" dirty="0" err="1" smtClean="0"/>
              <a:t>learned</a:t>
            </a:r>
            <a:r>
              <a:rPr lang="fi-FI" dirty="0" smtClean="0"/>
              <a:t> </a:t>
            </a:r>
            <a:r>
              <a:rPr lang="fi-FI" dirty="0" err="1" smtClean="0"/>
              <a:t>many</a:t>
            </a:r>
            <a:r>
              <a:rPr lang="fi-FI" dirty="0" smtClean="0"/>
              <a:t> new </a:t>
            </a:r>
            <a:r>
              <a:rPr lang="fi-FI" dirty="0" err="1" smtClean="0"/>
              <a:t>important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. </a:t>
            </a:r>
            <a:r>
              <a:rPr lang="fi-FI" dirty="0" err="1" smtClean="0"/>
              <a:t>Everyone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know</a:t>
            </a:r>
            <a:r>
              <a:rPr lang="fi-FI" dirty="0" smtClean="0"/>
              <a:t> </a:t>
            </a:r>
            <a:r>
              <a:rPr lang="fi-FI" dirty="0" err="1" smtClean="0"/>
              <a:t>how</a:t>
            </a:r>
            <a:r>
              <a:rPr lang="fi-FI" dirty="0" smtClean="0"/>
              <a:t> to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find</a:t>
            </a:r>
            <a:r>
              <a:rPr lang="fi-FI" dirty="0" smtClean="0"/>
              <a:t> a person in </a:t>
            </a:r>
            <a:r>
              <a:rPr lang="fi-FI" dirty="0" err="1" smtClean="0"/>
              <a:t>danger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went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in </a:t>
            </a:r>
            <a:r>
              <a:rPr lang="fi-FI" dirty="0" err="1" smtClean="0"/>
              <a:t>smoke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Unnecessary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interesting</a:t>
            </a:r>
            <a:r>
              <a:rPr lang="fi-FI" dirty="0" smtClean="0"/>
              <a:t> and </a:t>
            </a:r>
            <a:r>
              <a:rPr lang="fi-FI" dirty="0" err="1" smtClean="0"/>
              <a:t>useful</a:t>
            </a:r>
            <a:r>
              <a:rPr lang="fi-FI" dirty="0" smtClean="0"/>
              <a:t>, </a:t>
            </a:r>
            <a:r>
              <a:rPr lang="fi-FI" dirty="0" err="1" smtClean="0"/>
              <a:t>though</a:t>
            </a:r>
            <a:r>
              <a:rPr lang="fi-FI" dirty="0" smtClean="0"/>
              <a:t>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weren´t</a:t>
            </a:r>
            <a:r>
              <a:rPr lang="fi-FI" dirty="0" smtClean="0"/>
              <a:t> </a:t>
            </a:r>
            <a:r>
              <a:rPr lang="fi-FI" dirty="0" err="1" smtClean="0"/>
              <a:t>concentrating</a:t>
            </a:r>
            <a:r>
              <a:rPr lang="fi-FI" dirty="0" smtClean="0"/>
              <a:t> –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earlier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a </a:t>
            </a:r>
            <a:r>
              <a:rPr lang="fi-FI" dirty="0" err="1" smtClean="0"/>
              <a:t>mangneficent</a:t>
            </a:r>
            <a:r>
              <a:rPr lang="fi-FI" dirty="0" smtClean="0"/>
              <a:t> </a:t>
            </a:r>
            <a:r>
              <a:rPr lang="fi-FI" dirty="0" err="1" smtClean="0"/>
              <a:t>experience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Boring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Swimming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nice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useful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the </a:t>
            </a:r>
            <a:r>
              <a:rPr lang="fi-FI" dirty="0" err="1" smtClean="0"/>
              <a:t>part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fire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boring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”Of </a:t>
            </a:r>
            <a:r>
              <a:rPr lang="fi-FI" dirty="0" err="1" smtClean="0"/>
              <a:t>cause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 </a:t>
            </a:r>
            <a:r>
              <a:rPr lang="fi-FI" dirty="0" err="1" smtClean="0"/>
              <a:t>useful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some</a:t>
            </a:r>
            <a:r>
              <a:rPr lang="fi-FI" dirty="0" smtClean="0"/>
              <a:t> of the </a:t>
            </a:r>
            <a:r>
              <a:rPr lang="fi-FI" dirty="0" err="1" smtClean="0"/>
              <a:t>parts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awfully</a:t>
            </a:r>
            <a:r>
              <a:rPr lang="fi-FI" dirty="0" smtClean="0"/>
              <a:t> </a:t>
            </a:r>
            <a:r>
              <a:rPr lang="fi-FI" dirty="0" err="1" smtClean="0"/>
              <a:t>boring</a:t>
            </a:r>
            <a:r>
              <a:rPr lang="fi-FI" dirty="0" smtClean="0"/>
              <a:t> and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couldn´t</a:t>
            </a:r>
            <a:r>
              <a:rPr lang="fi-FI" dirty="0" smtClean="0"/>
              <a:t> </a:t>
            </a:r>
            <a:r>
              <a:rPr lang="fi-FI" dirty="0" err="1" smtClean="0"/>
              <a:t>concentrate</a:t>
            </a:r>
            <a:r>
              <a:rPr lang="fi-FI" dirty="0" smtClean="0"/>
              <a:t> </a:t>
            </a:r>
            <a:r>
              <a:rPr lang="fi-FI" dirty="0" err="1" smtClean="0"/>
              <a:t>properly</a:t>
            </a:r>
            <a:r>
              <a:rPr lang="fi-FI" dirty="0" smtClean="0"/>
              <a:t>”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i-FI" sz="1800" dirty="0" smtClean="0"/>
              <a:t>”I  </a:t>
            </a:r>
            <a:r>
              <a:rPr lang="fi-FI" sz="1800" dirty="0" err="1" smtClean="0"/>
              <a:t>belive</a:t>
            </a:r>
            <a:r>
              <a:rPr lang="fi-FI" sz="1800" dirty="0" smtClean="0"/>
              <a:t> as </a:t>
            </a:r>
            <a:r>
              <a:rPr lang="fi-FI" sz="1800" dirty="0" err="1" smtClean="0"/>
              <a:t>many</a:t>
            </a:r>
            <a:r>
              <a:rPr lang="fi-FI" sz="1800" dirty="0" smtClean="0"/>
              <a:t> </a:t>
            </a:r>
            <a:r>
              <a:rPr lang="fi-FI" sz="1800" dirty="0" err="1" smtClean="0"/>
              <a:t>before</a:t>
            </a:r>
            <a:r>
              <a:rPr lang="fi-FI" sz="1800" dirty="0" smtClean="0"/>
              <a:t> me </a:t>
            </a:r>
            <a:r>
              <a:rPr lang="fi-FI" sz="1800" dirty="0" err="1" smtClean="0"/>
              <a:t>that</a:t>
            </a:r>
            <a:r>
              <a:rPr lang="fi-FI" sz="1800" dirty="0" smtClean="0"/>
              <a:t> the </a:t>
            </a:r>
            <a:r>
              <a:rPr lang="fi-FI" sz="1800" dirty="0" err="1" smtClean="0"/>
              <a:t>swimming</a:t>
            </a:r>
            <a:r>
              <a:rPr lang="fi-FI" sz="1800" dirty="0" smtClean="0"/>
              <a:t> </a:t>
            </a:r>
            <a:r>
              <a:rPr lang="fi-FI" sz="1800" dirty="0" err="1" smtClean="0"/>
              <a:t>part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the </a:t>
            </a:r>
            <a:r>
              <a:rPr lang="fi-FI" sz="1800" dirty="0" err="1" smtClean="0"/>
              <a:t>most</a:t>
            </a:r>
            <a:r>
              <a:rPr lang="fi-FI" sz="1800" dirty="0" smtClean="0"/>
              <a:t> </a:t>
            </a:r>
            <a:r>
              <a:rPr lang="fi-FI" sz="1800" dirty="0" err="1" smtClean="0"/>
              <a:t>useful</a:t>
            </a:r>
            <a:r>
              <a:rPr lang="fi-FI" sz="1800" dirty="0" smtClean="0"/>
              <a:t>. </a:t>
            </a:r>
            <a:r>
              <a:rPr lang="fi-FI" sz="1800" dirty="0" err="1" smtClean="0"/>
              <a:t>It</a:t>
            </a:r>
            <a:r>
              <a:rPr lang="fi-FI" sz="1800" dirty="0" smtClean="0"/>
              <a:t> </a:t>
            </a:r>
            <a:r>
              <a:rPr lang="fi-FI" sz="1800" dirty="0" err="1" smtClean="0"/>
              <a:t>could</a:t>
            </a:r>
            <a:r>
              <a:rPr lang="fi-FI" sz="1800" dirty="0" smtClean="0"/>
              <a:t> </a:t>
            </a:r>
            <a:r>
              <a:rPr lang="fi-FI" sz="1800" dirty="0" err="1" smtClean="0"/>
              <a:t>be</a:t>
            </a:r>
            <a:r>
              <a:rPr lang="fi-FI" sz="1800" dirty="0" smtClean="0"/>
              <a:t> </a:t>
            </a:r>
            <a:r>
              <a:rPr lang="fi-FI" sz="1800" dirty="0" err="1" smtClean="0"/>
              <a:t>good</a:t>
            </a:r>
            <a:r>
              <a:rPr lang="fi-FI" sz="1800" dirty="0" smtClean="0"/>
              <a:t> to </a:t>
            </a:r>
            <a:r>
              <a:rPr lang="fi-FI" sz="1800" dirty="0" err="1" smtClean="0"/>
              <a:t>skip</a:t>
            </a:r>
            <a:r>
              <a:rPr lang="fi-FI" sz="1800" dirty="0" smtClean="0"/>
              <a:t> the </a:t>
            </a:r>
            <a:r>
              <a:rPr lang="fi-FI" sz="1800" dirty="0" err="1" smtClean="0"/>
              <a:t>most</a:t>
            </a:r>
            <a:r>
              <a:rPr lang="fi-FI" sz="1800" dirty="0" smtClean="0"/>
              <a:t> </a:t>
            </a:r>
            <a:r>
              <a:rPr lang="fi-FI" sz="1800" dirty="0" err="1" smtClean="0"/>
              <a:t>basic</a:t>
            </a:r>
            <a:r>
              <a:rPr lang="fi-FI" sz="1800" dirty="0" smtClean="0"/>
              <a:t> </a:t>
            </a:r>
            <a:r>
              <a:rPr lang="fi-FI" sz="1800" dirty="0" err="1" smtClean="0"/>
              <a:t>parts</a:t>
            </a:r>
            <a:r>
              <a:rPr lang="fi-FI" sz="1800" dirty="0" smtClean="0"/>
              <a:t> </a:t>
            </a:r>
            <a:r>
              <a:rPr lang="fi-FI" sz="1800" dirty="0" err="1" smtClean="0"/>
              <a:t>like</a:t>
            </a:r>
            <a:r>
              <a:rPr lang="fi-FI" sz="1800" dirty="0" smtClean="0"/>
              <a:t> the </a:t>
            </a:r>
            <a:r>
              <a:rPr lang="fi-FI" sz="1800" dirty="0" err="1" smtClean="0"/>
              <a:t>section</a:t>
            </a:r>
            <a:r>
              <a:rPr lang="fi-FI" sz="1800" dirty="0" smtClean="0"/>
              <a:t> </a:t>
            </a:r>
            <a:r>
              <a:rPr lang="fi-FI" sz="1800" dirty="0" err="1" smtClean="0"/>
              <a:t>we</a:t>
            </a:r>
            <a:r>
              <a:rPr lang="fi-FI" sz="1800" dirty="0" smtClean="0"/>
              <a:t> </a:t>
            </a:r>
            <a:r>
              <a:rPr lang="fi-FI" sz="1800" dirty="0" err="1" smtClean="0"/>
              <a:t>were</a:t>
            </a:r>
            <a:r>
              <a:rPr lang="fi-FI" sz="1800" dirty="0" smtClean="0"/>
              <a:t> </a:t>
            </a:r>
            <a:r>
              <a:rPr lang="fi-FI" sz="1800" dirty="0" err="1" smtClean="0"/>
              <a:t>taught</a:t>
            </a:r>
            <a:r>
              <a:rPr lang="fi-FI" sz="1800" dirty="0" smtClean="0"/>
              <a:t> </a:t>
            </a:r>
            <a:r>
              <a:rPr lang="fi-FI" sz="1800" dirty="0" err="1" smtClean="0"/>
              <a:t>that</a:t>
            </a:r>
            <a:r>
              <a:rPr lang="fi-FI" sz="1800" dirty="0" smtClean="0"/>
              <a:t> </a:t>
            </a:r>
            <a:r>
              <a:rPr lang="fi-FI" sz="1800" dirty="0" err="1" smtClean="0"/>
              <a:t>we</a:t>
            </a:r>
            <a:r>
              <a:rPr lang="fi-FI" sz="1800" dirty="0" smtClean="0"/>
              <a:t> </a:t>
            </a:r>
            <a:r>
              <a:rPr lang="fi-FI" sz="1800" dirty="0" err="1" smtClean="0"/>
              <a:t>shouldn´t</a:t>
            </a:r>
            <a:r>
              <a:rPr lang="fi-FI" sz="1800" dirty="0" smtClean="0"/>
              <a:t> </a:t>
            </a:r>
            <a:r>
              <a:rPr lang="fi-FI" sz="1800" dirty="0" err="1" smtClean="0"/>
              <a:t>extingnish</a:t>
            </a:r>
            <a:r>
              <a:rPr lang="fi-FI" sz="1800" dirty="0" smtClean="0"/>
              <a:t> </a:t>
            </a:r>
            <a:r>
              <a:rPr lang="fi-FI" sz="1800" dirty="0" err="1" smtClean="0"/>
              <a:t>electrical</a:t>
            </a:r>
            <a:r>
              <a:rPr lang="fi-FI" sz="1800" dirty="0" smtClean="0"/>
              <a:t> </a:t>
            </a:r>
            <a:r>
              <a:rPr lang="fi-FI" sz="1800" dirty="0" err="1" smtClean="0"/>
              <a:t>stuff</a:t>
            </a:r>
            <a:r>
              <a:rPr lang="fi-FI" sz="1800" dirty="0" smtClean="0"/>
              <a:t> in </a:t>
            </a:r>
            <a:r>
              <a:rPr lang="fi-FI" sz="1800" dirty="0" err="1" smtClean="0"/>
              <a:t>fire</a:t>
            </a:r>
            <a:r>
              <a:rPr lang="fi-FI" sz="1800" dirty="0" smtClean="0"/>
              <a:t> </a:t>
            </a:r>
            <a:r>
              <a:rPr lang="fi-FI" sz="1800" dirty="0" err="1" smtClean="0"/>
              <a:t>with</a:t>
            </a:r>
            <a:r>
              <a:rPr lang="fi-FI" sz="1800" dirty="0" smtClean="0"/>
              <a:t> </a:t>
            </a:r>
            <a:r>
              <a:rPr lang="fi-FI" sz="1800" dirty="0" err="1" smtClean="0"/>
              <a:t>water</a:t>
            </a:r>
            <a:r>
              <a:rPr lang="fi-FI" sz="1800" dirty="0" smtClean="0"/>
              <a:t>”</a:t>
            </a:r>
          </a:p>
          <a:p>
            <a:pPr>
              <a:buNone/>
            </a:pPr>
            <a:r>
              <a:rPr lang="fi-FI" sz="1800" dirty="0" smtClean="0"/>
              <a:t>”</a:t>
            </a:r>
            <a:r>
              <a:rPr lang="fi-FI" sz="1800" dirty="0" err="1" smtClean="0"/>
              <a:t>Fun</a:t>
            </a:r>
            <a:r>
              <a:rPr lang="fi-FI" sz="1800" dirty="0" smtClean="0"/>
              <a:t> </a:t>
            </a:r>
            <a:r>
              <a:rPr lang="fi-FI" sz="1800" dirty="0" err="1" smtClean="0"/>
              <a:t>but</a:t>
            </a:r>
            <a:r>
              <a:rPr lang="fi-FI" sz="1800" dirty="0" smtClean="0"/>
              <a:t> ”</a:t>
            </a:r>
            <a:r>
              <a:rPr lang="fi-FI" sz="1800" dirty="0" err="1" smtClean="0"/>
              <a:t>slutprojektet</a:t>
            </a:r>
            <a:r>
              <a:rPr lang="fi-FI" sz="1800" dirty="0" smtClean="0"/>
              <a:t>” </a:t>
            </a:r>
            <a:r>
              <a:rPr lang="fi-FI" sz="1800" dirty="0" err="1" smtClean="0"/>
              <a:t>would</a:t>
            </a:r>
            <a:r>
              <a:rPr lang="fi-FI" sz="1800" dirty="0" smtClean="0"/>
              <a:t> </a:t>
            </a:r>
            <a:r>
              <a:rPr lang="fi-FI" sz="1800" dirty="0" err="1" smtClean="0"/>
              <a:t>have</a:t>
            </a:r>
            <a:r>
              <a:rPr lang="fi-FI" sz="1800" dirty="0" smtClean="0"/>
              <a:t> </a:t>
            </a:r>
            <a:r>
              <a:rPr lang="fi-FI" sz="1800" dirty="0" err="1" smtClean="0"/>
              <a:t>been</a:t>
            </a:r>
            <a:r>
              <a:rPr lang="fi-FI" sz="1800" dirty="0" smtClean="0"/>
              <a:t> </a:t>
            </a:r>
            <a:r>
              <a:rPr lang="fi-FI" sz="1800" dirty="0" err="1" smtClean="0"/>
              <a:t>better</a:t>
            </a:r>
            <a:r>
              <a:rPr lang="fi-FI" sz="1800" dirty="0" smtClean="0"/>
              <a:t>…”</a:t>
            </a:r>
          </a:p>
          <a:p>
            <a:pPr>
              <a:buNone/>
            </a:pPr>
            <a:r>
              <a:rPr lang="fi-FI" sz="1800" dirty="0" smtClean="0"/>
              <a:t>”</a:t>
            </a:r>
            <a:r>
              <a:rPr lang="fi-FI" sz="1800" dirty="0" err="1"/>
              <a:t>I</a:t>
            </a:r>
            <a:r>
              <a:rPr lang="fi-FI" sz="1800" dirty="0" err="1" smtClean="0"/>
              <a:t>t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fun</a:t>
            </a:r>
            <a:r>
              <a:rPr lang="fi-FI" sz="1800" dirty="0" smtClean="0"/>
              <a:t>”</a:t>
            </a:r>
          </a:p>
          <a:p>
            <a:pPr>
              <a:buNone/>
            </a:pPr>
            <a:r>
              <a:rPr lang="fi-FI" sz="1800" dirty="0" smtClean="0"/>
              <a:t>”</a:t>
            </a:r>
            <a:r>
              <a:rPr lang="fi-FI" sz="1800" dirty="0" err="1" smtClean="0"/>
              <a:t>it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”</a:t>
            </a:r>
            <a:r>
              <a:rPr lang="fi-FI" sz="1800" dirty="0" err="1" smtClean="0"/>
              <a:t>lame</a:t>
            </a:r>
            <a:r>
              <a:rPr lang="fi-FI" sz="1800" dirty="0" smtClean="0"/>
              <a:t>” the </a:t>
            </a:r>
            <a:r>
              <a:rPr lang="fi-FI" sz="1800" dirty="0" err="1" smtClean="0"/>
              <a:t>lifesaving</a:t>
            </a:r>
            <a:r>
              <a:rPr lang="fi-FI" sz="1800" dirty="0" smtClean="0"/>
              <a:t> in </a:t>
            </a:r>
            <a:r>
              <a:rPr lang="fi-FI" sz="1800" dirty="0" err="1" smtClean="0"/>
              <a:t>water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good</a:t>
            </a:r>
            <a:r>
              <a:rPr lang="fi-FI" sz="1800" dirty="0" smtClean="0"/>
              <a:t>”</a:t>
            </a:r>
          </a:p>
          <a:p>
            <a:pPr>
              <a:buNone/>
            </a:pPr>
            <a:r>
              <a:rPr lang="fi-FI" sz="1800" dirty="0" smtClean="0"/>
              <a:t>”The </a:t>
            </a:r>
            <a:r>
              <a:rPr lang="fi-FI" sz="1800" dirty="0" err="1" smtClean="0"/>
              <a:t>lifesaving</a:t>
            </a:r>
            <a:r>
              <a:rPr lang="fi-FI" sz="1800" dirty="0" smtClean="0"/>
              <a:t> – </a:t>
            </a:r>
            <a:r>
              <a:rPr lang="fi-FI" sz="1800" dirty="0" err="1" smtClean="0"/>
              <a:t>part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fun</a:t>
            </a:r>
            <a:r>
              <a:rPr lang="fi-FI" sz="1800" dirty="0" smtClean="0"/>
              <a:t> and I </a:t>
            </a:r>
            <a:r>
              <a:rPr lang="fi-FI" sz="1800" dirty="0" err="1" smtClean="0"/>
              <a:t>learn´t</a:t>
            </a:r>
            <a:r>
              <a:rPr lang="fi-FI" sz="1800" dirty="0" smtClean="0"/>
              <a:t> a </a:t>
            </a:r>
            <a:r>
              <a:rPr lang="fi-FI" sz="1800" dirty="0" err="1" smtClean="0"/>
              <a:t>lot</a:t>
            </a:r>
            <a:r>
              <a:rPr lang="fi-FI" sz="1800" dirty="0" smtClean="0"/>
              <a:t>”</a:t>
            </a:r>
          </a:p>
          <a:p>
            <a:pPr>
              <a:buNone/>
            </a:pPr>
            <a:r>
              <a:rPr lang="fi-FI" sz="1800" dirty="0" smtClean="0"/>
              <a:t>”</a:t>
            </a:r>
            <a:r>
              <a:rPr lang="fi-FI" sz="1800" dirty="0" err="1" smtClean="0"/>
              <a:t>There</a:t>
            </a:r>
            <a:r>
              <a:rPr lang="fi-FI" sz="1800" dirty="0" smtClean="0"/>
              <a:t> is no </a:t>
            </a:r>
            <a:r>
              <a:rPr lang="fi-FI" sz="1800" dirty="0" err="1" smtClean="0"/>
              <a:t>words</a:t>
            </a:r>
            <a:r>
              <a:rPr lang="fi-FI" sz="1800" dirty="0" smtClean="0"/>
              <a:t> to </a:t>
            </a:r>
            <a:r>
              <a:rPr lang="fi-FI" sz="1800" dirty="0" err="1" smtClean="0"/>
              <a:t>describe</a:t>
            </a:r>
            <a:r>
              <a:rPr lang="fi-FI" sz="1800" dirty="0" smtClean="0"/>
              <a:t> the </a:t>
            </a:r>
            <a:r>
              <a:rPr lang="fi-FI" sz="1800" dirty="0" err="1" smtClean="0"/>
              <a:t>horrifying</a:t>
            </a:r>
            <a:r>
              <a:rPr lang="fi-FI" sz="1800" dirty="0" smtClean="0"/>
              <a:t> </a:t>
            </a:r>
            <a:r>
              <a:rPr lang="fi-FI" sz="1800" dirty="0" err="1" smtClean="0"/>
              <a:t>feeling</a:t>
            </a:r>
            <a:r>
              <a:rPr lang="fi-FI" sz="1800" dirty="0" smtClean="0"/>
              <a:t> of </a:t>
            </a:r>
            <a:r>
              <a:rPr lang="fi-FI" sz="1800" dirty="0" err="1" smtClean="0"/>
              <a:t>shizzy</a:t>
            </a:r>
            <a:r>
              <a:rPr lang="fi-FI" sz="1800" dirty="0" smtClean="0"/>
              <a:t> </a:t>
            </a:r>
            <a:r>
              <a:rPr lang="fi-FI" sz="1800" dirty="0" err="1" smtClean="0"/>
              <a:t>helping</a:t>
            </a:r>
            <a:r>
              <a:rPr lang="fi-FI" sz="1800" dirty="0" smtClean="0"/>
              <a:t>”</a:t>
            </a:r>
          </a:p>
          <a:p>
            <a:pPr>
              <a:buNone/>
            </a:pPr>
            <a:r>
              <a:rPr lang="fi-FI" sz="1800" dirty="0" smtClean="0"/>
              <a:t>”The baseball </a:t>
            </a:r>
            <a:r>
              <a:rPr lang="fi-FI" sz="1800" dirty="0" err="1" smtClean="0"/>
              <a:t>part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fun</a:t>
            </a:r>
            <a:r>
              <a:rPr lang="fi-FI" sz="1800" dirty="0" smtClean="0"/>
              <a:t> </a:t>
            </a:r>
            <a:r>
              <a:rPr lang="fi-FI" sz="1800" dirty="0" err="1" smtClean="0"/>
              <a:t>when</a:t>
            </a:r>
            <a:r>
              <a:rPr lang="fi-FI" sz="1800" dirty="0" smtClean="0"/>
              <a:t> </a:t>
            </a:r>
            <a:r>
              <a:rPr lang="fi-FI" sz="1800" dirty="0" err="1" smtClean="0"/>
              <a:t>you</a:t>
            </a:r>
            <a:r>
              <a:rPr lang="fi-FI" sz="1800" dirty="0" smtClean="0"/>
              <a:t> </a:t>
            </a:r>
            <a:r>
              <a:rPr lang="fi-FI" sz="1800" dirty="0" err="1" smtClean="0"/>
              <a:t>could</a:t>
            </a:r>
            <a:r>
              <a:rPr lang="fi-FI" sz="1800" dirty="0" smtClean="0"/>
              <a:t> just </a:t>
            </a:r>
            <a:r>
              <a:rPr lang="fi-FI" sz="1800" dirty="0" err="1" smtClean="0"/>
              <a:t>chill</a:t>
            </a:r>
            <a:r>
              <a:rPr lang="fi-FI" sz="1800" dirty="0" smtClean="0"/>
              <a:t> in the </a:t>
            </a:r>
            <a:r>
              <a:rPr lang="fi-FI" sz="1800" dirty="0" err="1" smtClean="0"/>
              <a:t>sun</a:t>
            </a:r>
            <a:r>
              <a:rPr lang="fi-FI" sz="1800" dirty="0" smtClean="0"/>
              <a:t>”</a:t>
            </a:r>
          </a:p>
          <a:p>
            <a:pPr>
              <a:buNone/>
            </a:pPr>
            <a:r>
              <a:rPr lang="fi-FI" sz="1800" dirty="0" smtClean="0"/>
              <a:t>”</a:t>
            </a:r>
            <a:r>
              <a:rPr lang="fi-FI" sz="1800" dirty="0" err="1" smtClean="0"/>
              <a:t>Both</a:t>
            </a:r>
            <a:r>
              <a:rPr lang="fi-FI" sz="1800" dirty="0" smtClean="0"/>
              <a:t> </a:t>
            </a:r>
            <a:r>
              <a:rPr lang="fi-FI" sz="1800" dirty="0" err="1" smtClean="0"/>
              <a:t>days</a:t>
            </a:r>
            <a:r>
              <a:rPr lang="fi-FI" sz="1800" dirty="0" smtClean="0"/>
              <a:t> </a:t>
            </a:r>
            <a:r>
              <a:rPr lang="fi-FI" sz="1800" dirty="0" err="1" smtClean="0"/>
              <a:t>were</a:t>
            </a:r>
            <a:r>
              <a:rPr lang="fi-FI" sz="1800" dirty="0" smtClean="0"/>
              <a:t> </a:t>
            </a:r>
            <a:r>
              <a:rPr lang="fi-FI" sz="1800" dirty="0" err="1" smtClean="0"/>
              <a:t>fun</a:t>
            </a:r>
            <a:r>
              <a:rPr lang="fi-FI" sz="1800" dirty="0" smtClean="0"/>
              <a:t>”</a:t>
            </a:r>
          </a:p>
          <a:p>
            <a:pPr>
              <a:buNone/>
            </a:pPr>
            <a:r>
              <a:rPr lang="fi-FI" sz="1800" dirty="0" smtClean="0"/>
              <a:t>”</a:t>
            </a:r>
            <a:r>
              <a:rPr lang="fi-FI" sz="1800" dirty="0" err="1" smtClean="0"/>
              <a:t>Yes</a:t>
            </a:r>
            <a:r>
              <a:rPr lang="fi-FI" sz="1800" dirty="0" smtClean="0"/>
              <a:t>, i </a:t>
            </a:r>
            <a:r>
              <a:rPr lang="fi-FI" sz="1800" dirty="0" err="1" smtClean="0"/>
              <a:t>did</a:t>
            </a:r>
            <a:r>
              <a:rPr lang="fi-FI" sz="1800" dirty="0" smtClean="0"/>
              <a:t> </a:t>
            </a:r>
            <a:r>
              <a:rPr lang="fi-FI" sz="1800" dirty="0" err="1" smtClean="0"/>
              <a:t>like</a:t>
            </a:r>
            <a:r>
              <a:rPr lang="fi-FI" sz="1800" dirty="0" smtClean="0"/>
              <a:t> </a:t>
            </a:r>
            <a:r>
              <a:rPr lang="fi-FI" sz="1800" dirty="0" err="1" smtClean="0"/>
              <a:t>it</a:t>
            </a:r>
            <a:r>
              <a:rPr lang="fi-FI" sz="1800" dirty="0" smtClean="0"/>
              <a:t>”</a:t>
            </a:r>
          </a:p>
          <a:p>
            <a:pPr>
              <a:buNone/>
            </a:pPr>
            <a:r>
              <a:rPr lang="fi-FI" sz="1800" dirty="0" smtClean="0"/>
              <a:t>”</a:t>
            </a:r>
            <a:r>
              <a:rPr lang="fi-FI" sz="1800" dirty="0" err="1" smtClean="0"/>
              <a:t>It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very</a:t>
            </a:r>
            <a:r>
              <a:rPr lang="fi-FI" sz="1800" dirty="0" smtClean="0"/>
              <a:t> </a:t>
            </a:r>
            <a:r>
              <a:rPr lang="fi-FI" sz="1800" dirty="0" err="1" smtClean="0"/>
              <a:t>fun</a:t>
            </a:r>
            <a:r>
              <a:rPr lang="fi-FI" sz="1800" dirty="0" smtClean="0"/>
              <a:t>, </a:t>
            </a:r>
            <a:r>
              <a:rPr lang="fi-FI" sz="1800" dirty="0" err="1" smtClean="0"/>
              <a:t>but</a:t>
            </a:r>
            <a:r>
              <a:rPr lang="fi-FI" sz="1800" dirty="0" smtClean="0"/>
              <a:t> the </a:t>
            </a:r>
            <a:r>
              <a:rPr lang="fi-FI" sz="1800" dirty="0" err="1" smtClean="0"/>
              <a:t>fire</a:t>
            </a:r>
            <a:r>
              <a:rPr lang="fi-FI" sz="1800" dirty="0" smtClean="0"/>
              <a:t> </a:t>
            </a:r>
            <a:r>
              <a:rPr lang="fi-FI" sz="1800" dirty="0" err="1" smtClean="0"/>
              <a:t>part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a </a:t>
            </a:r>
            <a:r>
              <a:rPr lang="fi-FI" sz="1800" dirty="0" err="1" smtClean="0"/>
              <a:t>little</a:t>
            </a:r>
            <a:r>
              <a:rPr lang="fi-FI" sz="1800" dirty="0" smtClean="0"/>
              <a:t> </a:t>
            </a:r>
            <a:r>
              <a:rPr lang="fi-FI" sz="1800" dirty="0" err="1" smtClean="0"/>
              <a:t>stupid</a:t>
            </a:r>
            <a:r>
              <a:rPr lang="fi-FI" sz="1800" dirty="0" smtClean="0"/>
              <a:t>”</a:t>
            </a:r>
          </a:p>
          <a:p>
            <a:pPr>
              <a:buNone/>
            </a:pPr>
            <a:r>
              <a:rPr lang="fi-FI" sz="1800" dirty="0" smtClean="0"/>
              <a:t>”I </a:t>
            </a:r>
            <a:r>
              <a:rPr lang="fi-FI" sz="1800" dirty="0" err="1" smtClean="0"/>
              <a:t>learned</a:t>
            </a:r>
            <a:r>
              <a:rPr lang="fi-FI" sz="1800" dirty="0" smtClean="0"/>
              <a:t> a </a:t>
            </a:r>
            <a:r>
              <a:rPr lang="fi-FI" sz="1800" dirty="0" err="1" smtClean="0"/>
              <a:t>lot</a:t>
            </a:r>
            <a:r>
              <a:rPr lang="fi-FI" sz="1800" dirty="0" smtClean="0"/>
              <a:t>, </a:t>
            </a:r>
            <a:r>
              <a:rPr lang="fi-FI" sz="1800" dirty="0" err="1" smtClean="0"/>
              <a:t>it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okay</a:t>
            </a:r>
            <a:r>
              <a:rPr lang="fi-FI" sz="1800" dirty="0" smtClean="0"/>
              <a:t>”</a:t>
            </a:r>
          </a:p>
          <a:p>
            <a:pPr>
              <a:buNone/>
            </a:pPr>
            <a:r>
              <a:rPr lang="fi-FI" sz="1800" dirty="0" smtClean="0"/>
              <a:t>”</a:t>
            </a:r>
            <a:r>
              <a:rPr lang="fi-FI" sz="1800" dirty="0" err="1" smtClean="0"/>
              <a:t>It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OK. The </a:t>
            </a:r>
            <a:r>
              <a:rPr lang="fi-FI" sz="1800" dirty="0" err="1" smtClean="0"/>
              <a:t>swimming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not</a:t>
            </a:r>
            <a:r>
              <a:rPr lang="fi-FI" sz="1800" dirty="0" smtClean="0"/>
              <a:t> </a:t>
            </a:r>
            <a:r>
              <a:rPr lang="fi-FI" sz="1800" dirty="0" err="1" smtClean="0"/>
              <a:t>that</a:t>
            </a:r>
            <a:r>
              <a:rPr lang="fi-FI" sz="1800" dirty="0" smtClean="0"/>
              <a:t> </a:t>
            </a:r>
            <a:r>
              <a:rPr lang="fi-FI" sz="1800" dirty="0" err="1" smtClean="0"/>
              <a:t>fun</a:t>
            </a:r>
            <a:r>
              <a:rPr lang="fi-FI" sz="1800" dirty="0" smtClean="0"/>
              <a:t>”</a:t>
            </a:r>
          </a:p>
          <a:p>
            <a:pPr>
              <a:buNone/>
            </a:pPr>
            <a:r>
              <a:rPr lang="fi-FI" sz="1800" dirty="0" smtClean="0"/>
              <a:t>”</a:t>
            </a:r>
            <a:r>
              <a:rPr lang="fi-FI" sz="1800" dirty="0" err="1" smtClean="0"/>
              <a:t>It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fun</a:t>
            </a:r>
            <a:r>
              <a:rPr lang="fi-FI" sz="1800" dirty="0" smtClean="0"/>
              <a:t>. </a:t>
            </a:r>
            <a:r>
              <a:rPr lang="fi-FI" sz="1800" dirty="0" err="1" smtClean="0"/>
              <a:t>There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a </a:t>
            </a:r>
            <a:r>
              <a:rPr lang="fi-FI" sz="1800" dirty="0" err="1" smtClean="0"/>
              <a:t>lot</a:t>
            </a:r>
            <a:r>
              <a:rPr lang="fi-FI" sz="1800" dirty="0" smtClean="0"/>
              <a:t> </a:t>
            </a:r>
            <a:r>
              <a:rPr lang="fi-FI" sz="1800" dirty="0" err="1" smtClean="0"/>
              <a:t>off</a:t>
            </a:r>
            <a:r>
              <a:rPr lang="fi-FI" sz="1800" dirty="0" smtClean="0"/>
              <a:t> </a:t>
            </a:r>
            <a:r>
              <a:rPr lang="fi-FI" sz="1800" dirty="0" err="1" smtClean="0"/>
              <a:t>stuff</a:t>
            </a:r>
            <a:r>
              <a:rPr lang="fi-FI" sz="1800" dirty="0" smtClean="0"/>
              <a:t> I </a:t>
            </a:r>
            <a:r>
              <a:rPr lang="fi-FI" sz="1800" dirty="0" err="1" smtClean="0"/>
              <a:t>already</a:t>
            </a:r>
            <a:r>
              <a:rPr lang="fi-FI" sz="1800" dirty="0" smtClean="0"/>
              <a:t> </a:t>
            </a:r>
            <a:r>
              <a:rPr lang="fi-FI" sz="1800" dirty="0" err="1" smtClean="0"/>
              <a:t>knew</a:t>
            </a:r>
            <a:r>
              <a:rPr lang="fi-FI" sz="1800" dirty="0" smtClean="0"/>
              <a:t> </a:t>
            </a:r>
            <a:r>
              <a:rPr lang="fi-FI" sz="1800" dirty="0" err="1" smtClean="0"/>
              <a:t>but</a:t>
            </a:r>
            <a:r>
              <a:rPr lang="fi-FI" sz="1800" dirty="0" smtClean="0"/>
              <a:t> </a:t>
            </a:r>
            <a:r>
              <a:rPr lang="fi-FI" sz="1800" dirty="0" err="1" smtClean="0"/>
              <a:t>also</a:t>
            </a:r>
            <a:r>
              <a:rPr lang="fi-FI" sz="1800" dirty="0" smtClean="0"/>
              <a:t> </a:t>
            </a:r>
            <a:r>
              <a:rPr lang="fi-FI" sz="1800" dirty="0" err="1" smtClean="0"/>
              <a:t>many</a:t>
            </a:r>
            <a:r>
              <a:rPr lang="fi-FI" sz="1800" dirty="0" smtClean="0"/>
              <a:t> new </a:t>
            </a:r>
            <a:r>
              <a:rPr lang="fi-FI" sz="1800" dirty="0" err="1" smtClean="0"/>
              <a:t>things</a:t>
            </a:r>
            <a:r>
              <a:rPr lang="fi-FI" sz="1800" dirty="0" smtClean="0"/>
              <a:t>”</a:t>
            </a:r>
            <a:endParaRPr lang="fi-FI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107504" y="836712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”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okay</a:t>
            </a:r>
            <a:r>
              <a:rPr lang="fi-FI" dirty="0" smtClean="0"/>
              <a:t>.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learned</a:t>
            </a:r>
            <a:r>
              <a:rPr lang="fi-FI" dirty="0" smtClean="0"/>
              <a:t> a </a:t>
            </a:r>
            <a:r>
              <a:rPr lang="fi-FI" dirty="0" err="1" smtClean="0"/>
              <a:t>few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pretty</a:t>
            </a:r>
            <a:r>
              <a:rPr lang="fi-FI" dirty="0" smtClean="0"/>
              <a:t> </a:t>
            </a:r>
            <a:r>
              <a:rPr lang="fi-FI" dirty="0" err="1" smtClean="0"/>
              <a:t>boring</a:t>
            </a:r>
            <a:r>
              <a:rPr lang="fi-FI" dirty="0" smtClean="0"/>
              <a:t>… </a:t>
            </a:r>
            <a:r>
              <a:rPr lang="fi-FI" dirty="0" err="1" smtClean="0"/>
              <a:t>useful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boring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learned</a:t>
            </a:r>
            <a:r>
              <a:rPr lang="fi-FI" dirty="0" smtClean="0"/>
              <a:t> o </a:t>
            </a:r>
            <a:r>
              <a:rPr lang="fi-FI" dirty="0" err="1" smtClean="0"/>
              <a:t>lot</a:t>
            </a:r>
            <a:r>
              <a:rPr lang="fi-FI" dirty="0" smtClean="0"/>
              <a:t>, and </a:t>
            </a:r>
            <a:r>
              <a:rPr lang="fi-FI" dirty="0" err="1" smtClean="0"/>
              <a:t>it´s</a:t>
            </a:r>
            <a:r>
              <a:rPr lang="fi-FI" dirty="0" smtClean="0"/>
              <a:t> </a:t>
            </a:r>
            <a:r>
              <a:rPr lang="fi-FI" dirty="0" err="1" smtClean="0"/>
              <a:t>probably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 to </a:t>
            </a:r>
            <a:r>
              <a:rPr lang="fi-FI" dirty="0" err="1" smtClean="0"/>
              <a:t>know</a:t>
            </a:r>
            <a:r>
              <a:rPr lang="fi-FI" dirty="0" smtClean="0"/>
              <a:t> </a:t>
            </a:r>
            <a:r>
              <a:rPr lang="fi-FI" dirty="0" err="1" smtClean="0"/>
              <a:t>those</a:t>
            </a:r>
            <a:r>
              <a:rPr lang="fi-FI" dirty="0" smtClean="0"/>
              <a:t> </a:t>
            </a:r>
            <a:r>
              <a:rPr lang="fi-FI" dirty="0" err="1" smtClean="0"/>
              <a:t>things”as</a:t>
            </a:r>
            <a:r>
              <a:rPr lang="fi-FI" dirty="0" smtClean="0"/>
              <a:t> </a:t>
            </a:r>
            <a:r>
              <a:rPr lang="fi-FI" dirty="0" err="1" smtClean="0"/>
              <a:t>really</a:t>
            </a:r>
            <a:r>
              <a:rPr lang="fi-FI" dirty="0" smtClean="0"/>
              <a:t> </a:t>
            </a:r>
            <a:r>
              <a:rPr lang="fi-FI" dirty="0" err="1" smtClean="0"/>
              <a:t>impotant</a:t>
            </a:r>
            <a:endParaRPr lang="fi-FI" dirty="0" smtClean="0"/>
          </a:p>
          <a:p>
            <a:r>
              <a:rPr lang="fi-FI" dirty="0" smtClean="0"/>
              <a:t>”I </a:t>
            </a:r>
            <a:r>
              <a:rPr lang="fi-FI" dirty="0" err="1" smtClean="0"/>
              <a:t>learned</a:t>
            </a:r>
            <a:r>
              <a:rPr lang="fi-FI" dirty="0" smtClean="0"/>
              <a:t> a </a:t>
            </a:r>
            <a:r>
              <a:rPr lang="fi-FI" dirty="0" err="1" smtClean="0"/>
              <a:t>lot</a:t>
            </a:r>
            <a:r>
              <a:rPr lang="fi-FI" dirty="0" smtClean="0"/>
              <a:t> at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fun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”I </a:t>
            </a:r>
            <a:r>
              <a:rPr lang="fi-FI" dirty="0" err="1" smtClean="0"/>
              <a:t>learned</a:t>
            </a:r>
            <a:r>
              <a:rPr lang="fi-FI" dirty="0" smtClean="0"/>
              <a:t> a </a:t>
            </a:r>
            <a:r>
              <a:rPr lang="fi-FI" dirty="0" err="1" smtClean="0"/>
              <a:t>lot</a:t>
            </a:r>
            <a:r>
              <a:rPr lang="fi-FI" dirty="0" smtClean="0"/>
              <a:t> and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fun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the </a:t>
            </a:r>
            <a:r>
              <a:rPr lang="fi-FI" dirty="0" err="1" smtClean="0"/>
              <a:t>swimming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boring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 to </a:t>
            </a:r>
            <a:r>
              <a:rPr lang="fi-FI" dirty="0" err="1" smtClean="0"/>
              <a:t>learn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</a:t>
            </a:r>
            <a:r>
              <a:rPr lang="fi-FI" dirty="0" err="1"/>
              <a:t>L</a:t>
            </a:r>
            <a:r>
              <a:rPr lang="fi-FI" dirty="0" err="1" smtClean="0"/>
              <a:t>ifesaving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fun</a:t>
            </a:r>
            <a:r>
              <a:rPr lang="fi-FI" dirty="0" smtClean="0"/>
              <a:t>, </a:t>
            </a:r>
            <a:r>
              <a:rPr lang="fi-FI" dirty="0" err="1" smtClean="0"/>
              <a:t>firstaid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r>
              <a:rPr lang="fi-FI" dirty="0" smtClean="0"/>
              <a:t>  to me and </a:t>
            </a:r>
            <a:r>
              <a:rPr lang="fi-FI" dirty="0" err="1" smtClean="0"/>
              <a:t>fun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”I </a:t>
            </a:r>
            <a:r>
              <a:rPr lang="fi-FI" dirty="0" err="1" smtClean="0"/>
              <a:t>learnes</a:t>
            </a:r>
            <a:r>
              <a:rPr lang="fi-FI" dirty="0" smtClean="0"/>
              <a:t>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ńew</a:t>
            </a:r>
            <a:r>
              <a:rPr lang="fi-FI" dirty="0" smtClean="0"/>
              <a:t> </a:t>
            </a:r>
            <a:r>
              <a:rPr lang="fi-FI" dirty="0" err="1" smtClean="0"/>
              <a:t>stuff</a:t>
            </a:r>
            <a:r>
              <a:rPr lang="fi-FI" dirty="0" smtClean="0"/>
              <a:t>. </a:t>
            </a:r>
            <a:r>
              <a:rPr lang="fi-FI" dirty="0" err="1" smtClean="0"/>
              <a:t>It</a:t>
            </a:r>
            <a:r>
              <a:rPr lang="fi-FI" dirty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 to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somebody</a:t>
            </a:r>
            <a:r>
              <a:rPr lang="fi-FI" dirty="0" smtClean="0"/>
              <a:t> to </a:t>
            </a:r>
            <a:r>
              <a:rPr lang="fi-FI" dirty="0" err="1" smtClean="0"/>
              <a:t>tell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these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even</a:t>
            </a:r>
            <a:r>
              <a:rPr lang="fi-FI" dirty="0" smtClean="0"/>
              <a:t> </a:t>
            </a:r>
            <a:r>
              <a:rPr lang="fi-FI" dirty="0" err="1" smtClean="0"/>
              <a:t>though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already</a:t>
            </a:r>
            <a:r>
              <a:rPr lang="fi-FI" dirty="0" smtClean="0"/>
              <a:t> </a:t>
            </a:r>
            <a:r>
              <a:rPr lang="fi-FI" dirty="0" err="1" smtClean="0"/>
              <a:t>know</a:t>
            </a:r>
            <a:r>
              <a:rPr lang="fi-FI" dirty="0" smtClean="0"/>
              <a:t> </a:t>
            </a:r>
            <a:r>
              <a:rPr lang="fi-FI" dirty="0" err="1" smtClean="0"/>
              <a:t>them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”I </a:t>
            </a:r>
            <a:r>
              <a:rPr lang="fi-FI" dirty="0" err="1" smtClean="0"/>
              <a:t>learned</a:t>
            </a:r>
            <a:r>
              <a:rPr lang="fi-FI" dirty="0" smtClean="0"/>
              <a:t> a </a:t>
            </a:r>
            <a:r>
              <a:rPr lang="fi-FI" dirty="0" err="1" smtClean="0"/>
              <a:t>lot</a:t>
            </a:r>
            <a:r>
              <a:rPr lang="fi-FI" dirty="0" smtClean="0"/>
              <a:t>.  </a:t>
            </a:r>
            <a:r>
              <a:rPr lang="fi-FI" dirty="0" err="1" smtClean="0"/>
              <a:t>Though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pretty</a:t>
            </a:r>
            <a:r>
              <a:rPr lang="fi-FI" dirty="0" smtClean="0"/>
              <a:t> </a:t>
            </a:r>
            <a:r>
              <a:rPr lang="fi-FI" dirty="0" err="1" smtClean="0"/>
              <a:t>boring</a:t>
            </a:r>
            <a:r>
              <a:rPr lang="fi-FI" dirty="0" err="1" smtClean="0">
                <a:sym typeface="Wingdings" pitchFamily="2" charset="2"/>
              </a:rPr>
              <a:t>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Boboll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was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not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necessary</a:t>
            </a:r>
            <a:r>
              <a:rPr lang="fi-FI" dirty="0" smtClean="0">
                <a:sym typeface="Wingdings" pitchFamily="2" charset="2"/>
              </a:rPr>
              <a:t>. </a:t>
            </a:r>
            <a:r>
              <a:rPr lang="fi-FI" dirty="0" err="1" smtClean="0">
                <a:sym typeface="Wingdings" pitchFamily="2" charset="2"/>
              </a:rPr>
              <a:t>All</a:t>
            </a:r>
            <a:r>
              <a:rPr lang="fi-FI" dirty="0" smtClean="0">
                <a:sym typeface="Wingdings" pitchFamily="2" charset="2"/>
              </a:rPr>
              <a:t> the </a:t>
            </a:r>
            <a:r>
              <a:rPr lang="fi-FI" dirty="0" err="1" smtClean="0">
                <a:sym typeface="Wingdings" pitchFamily="2" charset="2"/>
              </a:rPr>
              <a:t>first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aid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stuff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could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have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taken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half</a:t>
            </a:r>
            <a:r>
              <a:rPr lang="fi-FI" dirty="0" smtClean="0">
                <a:sym typeface="Wingdings" pitchFamily="2" charset="2"/>
              </a:rPr>
              <a:t> of the </a:t>
            </a:r>
            <a:r>
              <a:rPr lang="fi-FI" dirty="0" err="1" smtClean="0">
                <a:sym typeface="Wingdings" pitchFamily="2" charset="2"/>
              </a:rPr>
              <a:t>time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it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did</a:t>
            </a:r>
            <a:r>
              <a:rPr lang="fi-FI" dirty="0" smtClean="0">
                <a:sym typeface="Wingdings" pitchFamily="2" charset="2"/>
              </a:rPr>
              <a:t>”</a:t>
            </a:r>
          </a:p>
          <a:p>
            <a:r>
              <a:rPr lang="fi-FI" dirty="0" smtClean="0">
                <a:sym typeface="Wingdings" pitchFamily="2" charset="2"/>
              </a:rPr>
              <a:t>”The </a:t>
            </a:r>
            <a:r>
              <a:rPr lang="fi-FI" dirty="0" err="1" smtClean="0">
                <a:sym typeface="Wingdings" pitchFamily="2" charset="2"/>
              </a:rPr>
              <a:t>lifesaving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was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really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important</a:t>
            </a:r>
            <a:r>
              <a:rPr lang="fi-FI" dirty="0" smtClean="0">
                <a:sym typeface="Wingdings" pitchFamily="2" charset="2"/>
              </a:rPr>
              <a:t> to </a:t>
            </a:r>
            <a:r>
              <a:rPr lang="fi-FI" dirty="0" err="1" smtClean="0">
                <a:sym typeface="Wingdings" pitchFamily="2" charset="2"/>
              </a:rPr>
              <a:t>learn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but</a:t>
            </a:r>
            <a:r>
              <a:rPr lang="fi-FI" dirty="0" smtClean="0">
                <a:sym typeface="Wingdings" pitchFamily="2" charset="2"/>
              </a:rPr>
              <a:t> the </a:t>
            </a:r>
            <a:r>
              <a:rPr lang="fi-FI" dirty="0" err="1" smtClean="0">
                <a:sym typeface="Wingdings" pitchFamily="2" charset="2"/>
              </a:rPr>
              <a:t>fire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exercise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was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boring</a:t>
            </a:r>
            <a:r>
              <a:rPr lang="fi-FI" dirty="0" smtClean="0">
                <a:sym typeface="Wingdings" pitchFamily="2" charset="2"/>
              </a:rPr>
              <a:t> and </a:t>
            </a:r>
            <a:r>
              <a:rPr lang="fi-FI" dirty="0" err="1" smtClean="0">
                <a:sym typeface="Wingdings" pitchFamily="2" charset="2"/>
              </a:rPr>
              <a:t>not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that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hard</a:t>
            </a:r>
            <a:r>
              <a:rPr lang="fi-FI" dirty="0" smtClean="0">
                <a:sym typeface="Wingdings" pitchFamily="2" charset="2"/>
              </a:rPr>
              <a:t>”</a:t>
            </a:r>
          </a:p>
          <a:p>
            <a:r>
              <a:rPr lang="fi-FI" dirty="0" smtClean="0">
                <a:sym typeface="Wingdings" pitchFamily="2" charset="2"/>
              </a:rPr>
              <a:t>” </a:t>
            </a:r>
            <a:r>
              <a:rPr lang="fi-FI" dirty="0" err="1" smtClean="0">
                <a:sym typeface="Wingdings" pitchFamily="2" charset="2"/>
              </a:rPr>
              <a:t>Lifesaving</a:t>
            </a:r>
            <a:r>
              <a:rPr lang="fi-FI" dirty="0" smtClean="0">
                <a:sym typeface="Wingdings" pitchFamily="2" charset="2"/>
              </a:rPr>
              <a:t> = OK”</a:t>
            </a:r>
          </a:p>
          <a:p>
            <a:r>
              <a:rPr lang="fi-FI" dirty="0" smtClean="0">
                <a:sym typeface="Wingdings" pitchFamily="2" charset="2"/>
              </a:rPr>
              <a:t>”</a:t>
            </a:r>
            <a:r>
              <a:rPr lang="fi-FI" dirty="0" err="1" smtClean="0">
                <a:sym typeface="Wingdings" pitchFamily="2" charset="2"/>
              </a:rPr>
              <a:t>Fire</a:t>
            </a:r>
            <a:r>
              <a:rPr lang="fi-FI" dirty="0" smtClean="0">
                <a:sym typeface="Wingdings" pitchFamily="2" charset="2"/>
              </a:rPr>
              <a:t> = </a:t>
            </a:r>
            <a:r>
              <a:rPr lang="fi-FI" dirty="0" err="1" smtClean="0">
                <a:sym typeface="Wingdings" pitchFamily="2" charset="2"/>
              </a:rPr>
              <a:t>somewhat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useless</a:t>
            </a:r>
            <a:r>
              <a:rPr lang="fi-FI" dirty="0" smtClean="0">
                <a:sym typeface="Wingdings" pitchFamily="2" charset="2"/>
              </a:rPr>
              <a:t>”</a:t>
            </a:r>
          </a:p>
          <a:p>
            <a:r>
              <a:rPr lang="fi-FI" dirty="0" smtClean="0">
                <a:sym typeface="Wingdings" pitchFamily="2" charset="2"/>
              </a:rPr>
              <a:t>”</a:t>
            </a:r>
            <a:r>
              <a:rPr lang="fi-FI" dirty="0" err="1" smtClean="0">
                <a:sym typeface="Wingdings" pitchFamily="2" charset="2"/>
              </a:rPr>
              <a:t>First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aid</a:t>
            </a:r>
            <a:r>
              <a:rPr lang="fi-FI" dirty="0" smtClean="0">
                <a:sym typeface="Wingdings" pitchFamily="2" charset="2"/>
              </a:rPr>
              <a:t> =</a:t>
            </a:r>
            <a:r>
              <a:rPr lang="fi-FI" dirty="0" err="1" smtClean="0">
                <a:sym typeface="Wingdings" pitchFamily="2" charset="2"/>
              </a:rPr>
              <a:t>useable</a:t>
            </a:r>
            <a:r>
              <a:rPr lang="fi-FI" dirty="0" smtClean="0">
                <a:sym typeface="Wingdings" pitchFamily="2" charset="2"/>
              </a:rPr>
              <a:t>”</a:t>
            </a:r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Brandövningar</a:t>
            </a:r>
            <a:endParaRPr lang="fi-FI" dirty="0"/>
          </a:p>
        </p:txBody>
      </p:sp>
      <p:pic>
        <p:nvPicPr>
          <p:cNvPr id="5" name="Sisällön paikkamerkki 4" descr="bra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0" y="2348880"/>
            <a:ext cx="3914186" cy="2627484"/>
          </a:xfr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6" name="Sisällön paikkamerkki 5" descr="brand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7983" y="2276872"/>
            <a:ext cx="4612660" cy="30963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brand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0628" y="2348880"/>
            <a:ext cx="4275172" cy="2869798"/>
          </a:xfrm>
        </p:spPr>
      </p:pic>
      <p:pic>
        <p:nvPicPr>
          <p:cNvPr id="6" name="Sisällön paikkamerkki 5" descr="brand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1628" y="2348880"/>
            <a:ext cx="4275172" cy="2869798"/>
          </a:xfr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Livräddning</a:t>
            </a:r>
            <a:endParaRPr lang="fi-FI" dirty="0"/>
          </a:p>
        </p:txBody>
      </p:sp>
      <p:pic>
        <p:nvPicPr>
          <p:cNvPr id="8" name="Sisällön paikkamerkki 7" descr="simma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600200"/>
            <a:ext cx="3720728" cy="4960971"/>
          </a:xfrm>
        </p:spPr>
      </p:pic>
      <p:pic>
        <p:nvPicPr>
          <p:cNvPr id="7" name="Sisällön paikkamerkki 6" descr="simm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9400" y="2132856"/>
            <a:ext cx="4326400" cy="3244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simm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isällön paikkamerkki 5" descr="simma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 descr="simma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595</Words>
  <Application>Microsoft Office PowerPoint</Application>
  <PresentationFormat>Bildspel på skärmen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Office-teema</vt:lpstr>
      <vt:lpstr>FIT FOR LIFE 31.5 -1.6 2010 MATTLIDENS SKOLA</vt:lpstr>
      <vt:lpstr>Bild 2</vt:lpstr>
      <vt:lpstr>Bild 3</vt:lpstr>
      <vt:lpstr>Bild 4</vt:lpstr>
      <vt:lpstr>Brandövningar</vt:lpstr>
      <vt:lpstr>Bild 6</vt:lpstr>
      <vt:lpstr>Livräddning</vt:lpstr>
      <vt:lpstr>Bild 8</vt:lpstr>
      <vt:lpstr>Bild 9</vt:lpstr>
      <vt:lpstr>Första hjälp</vt:lpstr>
      <vt:lpstr>Bild 11</vt:lpstr>
      <vt:lpstr>Bild 12</vt:lpstr>
      <vt:lpstr>Bild 13</vt:lpstr>
      <vt:lpstr>Bild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 FOR LIFE 31.5 -1.6 2010 MATTLIDENS SKOLA</dc:title>
  <dc:creator>Sonja</dc:creator>
  <cp:lastModifiedBy>Valued Acer Customer</cp:lastModifiedBy>
  <cp:revision>6</cp:revision>
  <dcterms:created xsi:type="dcterms:W3CDTF">2010-06-15T09:48:52Z</dcterms:created>
  <dcterms:modified xsi:type="dcterms:W3CDTF">2010-06-22T12:58:27Z</dcterms:modified>
</cp:coreProperties>
</file>